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59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4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2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5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6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2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3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0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8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3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7813-8253-4121-BBDA-C14A6FF355D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A393-0CB8-427A-A8F3-74530A9AD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6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35698" y="3043343"/>
            <a:ext cx="4242752" cy="927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059834" y="1870441"/>
            <a:ext cx="5544616" cy="927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Cbeta</a:t>
            </a:r>
            <a:r>
              <a:rPr lang="en-GB" dirty="0" smtClean="0"/>
              <a:t> Magnet Good Field Regions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GB" dirty="0" smtClean="0"/>
              <a:t>QF</a:t>
            </a:r>
          </a:p>
          <a:p>
            <a:r>
              <a:rPr lang="en-GB" dirty="0" smtClean="0"/>
              <a:t>QFS</a:t>
            </a:r>
          </a:p>
          <a:p>
            <a:r>
              <a:rPr lang="en-GB" dirty="0" smtClean="0"/>
              <a:t>BD</a:t>
            </a:r>
          </a:p>
          <a:p>
            <a:r>
              <a:rPr lang="en-GB" dirty="0" smtClean="0"/>
              <a:t>BDT</a:t>
            </a:r>
          </a:p>
          <a:p>
            <a:r>
              <a:rPr lang="en-GB" dirty="0" smtClean="0"/>
              <a:t>BDS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5"/>
                </a:solidFill>
              </a:rPr>
              <a:t>Blue = beams/GFR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Red = magnet physical aperture (+17mm)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9954" y="1824050"/>
            <a:ext cx="3384376" cy="1855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5832142" y="1412776"/>
            <a:ext cx="0" cy="38164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2142" y="1299002"/>
            <a:ext cx="1088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B=0 point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716018" y="2420888"/>
            <a:ext cx="2204371" cy="927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796138" y="2374497"/>
            <a:ext cx="72008" cy="1855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16017" y="4177753"/>
            <a:ext cx="2204371" cy="927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796137" y="4131362"/>
            <a:ext cx="72008" cy="1855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10098" y="2996952"/>
            <a:ext cx="2083911" cy="1855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35696" y="3619407"/>
            <a:ext cx="5084691" cy="927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910097" y="3573016"/>
            <a:ext cx="2958049" cy="1855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29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Cbeta Magnet Good Field Regions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Cbeta Magnet Good Field Regions</dc:title>
  <dc:creator>Stephen Brooks</dc:creator>
  <cp:lastModifiedBy>Stephen Brooks</cp:lastModifiedBy>
  <cp:revision>2</cp:revision>
  <dcterms:created xsi:type="dcterms:W3CDTF">2015-12-23T19:36:53Z</dcterms:created>
  <dcterms:modified xsi:type="dcterms:W3CDTF">2015-12-23T19:42:46Z</dcterms:modified>
</cp:coreProperties>
</file>